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75" r:id="rId4"/>
    <p:sldId id="276" r:id="rId5"/>
    <p:sldId id="277" r:id="rId6"/>
    <p:sldId id="267" r:id="rId7"/>
    <p:sldId id="266" r:id="rId8"/>
    <p:sldId id="268" r:id="rId9"/>
    <p:sldId id="270" r:id="rId10"/>
    <p:sldId id="271" r:id="rId11"/>
    <p:sldId id="272" r:id="rId12"/>
    <p:sldId id="273" r:id="rId13"/>
    <p:sldId id="269" r:id="rId14"/>
    <p:sldId id="274" r:id="rId15"/>
  </p:sldIdLst>
  <p:sldSz cx="9144000" cy="6858000" type="screen4x3"/>
  <p:notesSz cx="6858000" cy="9144000"/>
  <p:embeddedFontLst>
    <p:embeddedFont>
      <p:font typeface="Matilda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02474" y="4929198"/>
            <a:ext cx="6984241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Конспект</a:t>
            </a:r>
            <a:r>
              <a:rPr kumimoji="0" lang="ru-RU" sz="6000" b="1" i="0" u="none" strike="noStrike" kern="1200" normalizeH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НООД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«Как картошка выросла»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b="1" dirty="0" smtClean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b="1" dirty="0" smtClean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Подготовили воспитатели групп: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Медведева Е.В. гр. «Зайчата»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Иванова И.А. гр. «Медвежата»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b="1" dirty="0" smtClean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normalizeH="0" noProof="0" dirty="0" smtClean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normalizeH="0" noProof="0" dirty="0" smtClean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8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4375" y="6191592"/>
            <a:ext cx="3960440" cy="45719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Потом картофель зацветает.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atilda" charset="0"/>
            </a:endParaRPr>
          </a:p>
        </p:txBody>
      </p:sp>
      <p:pic>
        <p:nvPicPr>
          <p:cNvPr id="4" name="Содержимое 3" descr="opisanie_sorta_kartofelya_kolobok,_osobennosti_vyrashhivaniya_i_ukhoda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7215238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И в конце лета ботва (ростки) завянут, пожелтеют и можно выкапывать картофель. В каждом кусту будет несколько клубней  картофеля.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atilda" charset="0"/>
            </a:endParaRPr>
          </a:p>
        </p:txBody>
      </p:sp>
      <p:pic>
        <p:nvPicPr>
          <p:cNvPr id="5" name="Содержимое 4" descr="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500174"/>
            <a:ext cx="3643313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3" y="1500175"/>
            <a:ext cx="3900487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785794"/>
            <a:ext cx="3495675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0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785794"/>
            <a:ext cx="4038600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43824" cy="1060472"/>
          </a:xfrm>
        </p:spPr>
        <p:txBody>
          <a:bodyPr anchor="t"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Он очень хорошо храниться всю зиму и из него можно приготовить много различных блюд. Так человек делает запасы продуктов на зиму.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atilda" charset="0"/>
            </a:endParaRPr>
          </a:p>
        </p:txBody>
      </p:sp>
      <p:pic>
        <p:nvPicPr>
          <p:cNvPr id="4" name="Содержимое 3" descr="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500989" cy="462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357298"/>
            <a:ext cx="7472386" cy="407196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СПАСИБО ЗА ВНИМАНИЕ!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Matild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000108"/>
            <a:ext cx="7704856" cy="40719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Цель: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активизация речевой деятельности и развития коммуникативных способностей в процессе приобщения детей к </a:t>
            </a:r>
            <a:r>
              <a:rPr lang="ru-RU" sz="31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социокультурным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ценностям.</a:t>
            </a:r>
            <a:b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Задачи: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расширять представление о значении картофеля в жизни человека;</a:t>
            </a:r>
            <a:b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развивать трудовые умения, необходимые для посадки картофеля;</a:t>
            </a:r>
            <a:b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воспитывать умение трудиться в коллективе.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5929330"/>
            <a:ext cx="7704856" cy="5240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929618" cy="6000792"/>
          </a:xfrm>
        </p:spPr>
        <p:txBody>
          <a:bodyPr anchor="t"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СКАЗКА «Вкусный картофель»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Нежными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голубыми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 , розоватыми и сиреневыми цветами любила украшать свою прическу одна модница-принцесса. Однажды она прогуливалась в парке и заметила на клумбе изящные цветочки. Принцесса сорвала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голубой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 цветок и приколола его к своим пышным волосам. Получилось очень красиво!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Скоро многие придворные дамы последовали ее примеру. Никому из них и в голову не приходило, что это  цветы обыкновенного картофеля.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Однажды принцессу увидел старик-волшебник и спросил ее, знает ли она, что это за цветок.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Принцесса не знала. Тогда волшебник присел на корточки, порылся в мягкой и влажной земле и вытащил клубень картошки.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- Ваше величество! – вежливо обратился он к принцессе. – Это картофель. У него не только красивые цветы, но и очень приятный вкус клубня.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Matild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72452" cy="5857916"/>
          </a:xfrm>
        </p:spPr>
        <p:txBody>
          <a:bodyPr anchor="t"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- Приятный вкус? – удивилась принцесса. -  но на вид он такой невзрачный, серый, грязноватый.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- Если Вы позволите, к ужину принесу Вам блюдо из картофеля.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- Что ж, хорошо! Подождем до ужина, - ответила девушка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Волшебник еще порылся в земле и выкопал с десяток клубней. Он аккуратно завернул их в платок и отправился домой. Дома старик тщательно вымыл клубни, очистил кожуру острым ножом, вымыл клубни еще раз, порезал на тонкие ломтики, а потом поджарил с маслом на сковороде. Скоро ломтики зарумянились и стали выглядеть очень аппетитными. Волшебник слегка посолил готовое блюдо и понес во дворец, выложив его на серебряную тарелку.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Когда принцесса увидела жареный картофель, она очень удивилась. Попробовала один ломтик, потом другой. Картофель ей  понравился на вкус.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- Это просто прелесть! – воскликнула она. – А что еще можно приготовить из картофеля?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atilda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901014" cy="5715040"/>
          </a:xfrm>
        </p:spPr>
        <p:txBody>
          <a:bodyPr anchor="t"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-О, много разнообразных блюд! – ответил старик-волшебник. – Завтра я устрою званый  обед и буду счастлив, если Вы и Выша свита пожалует ко мне во дворец.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Разодетые в пух и прах дамы, украшенные цветами картофеля, пришли во дворец волшебника. Он с радостью угощал их отварным, жареным картофелем и картофельными биточками, пирожками с картофелем, постным пюре с зеленью и другими яствами. Стол украшал букет цветов картофеля. Всем очень понравилось угощение старика. Через несколько лет он написал книгу о пользе картофеля, где давал рецепты полезных и вкусных блюд.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Принцесса приказала поставить памятник замечательному волшебнику. А картофель стал любимой едой многих людей.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atild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7615262" cy="45005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Дорогие ребята! Вы, конечно,  знаете, как выглядит картофелина. Она не очень крупная, округлой  или продолговатой формы. Снаружи покрыт а плотной кожурой коричневого или розоватого  цвета.  Если картошку разрезать ножом, то внутри она окажется белой, но на воздухе быстро потемнеет, поэтому очищенный картофель хранят в холодной воде.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endParaRPr lang="ru-RU" sz="2800" dirty="0">
              <a:latin typeface="Matilda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714620"/>
            <a:ext cx="7615262" cy="341154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3684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Сейчас картофель – один из самых распространенных и важнейших продуктов питания.  Но для того, чтобы он попал к нам на стол его надо вырастить и приложить много сил, чтобы собрать хороший урожай картофеля. Сначала его надо посадить…</a:t>
            </a:r>
            <a:endParaRPr lang="ru-RU" sz="2200" dirty="0"/>
          </a:p>
        </p:txBody>
      </p:sp>
      <p:pic>
        <p:nvPicPr>
          <p:cNvPr id="5" name="Содержимое 4" descr="DSCF62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643050"/>
            <a:ext cx="3786188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F62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88" y="1643050"/>
            <a:ext cx="3757612" cy="464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686700" cy="857256"/>
          </a:xfrm>
        </p:spPr>
        <p:txBody>
          <a:bodyPr anchor="t"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Посадили картофель, через некоторое время появятся всходы – зеленые ростки с листочками.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atilda" charset="0"/>
            </a:endParaRPr>
          </a:p>
        </p:txBody>
      </p:sp>
      <p:pic>
        <p:nvPicPr>
          <p:cNvPr id="4" name="Содержимое 3" descr="mery_borby_s_kartofelnojj_molyu_pri_khranenii2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7286675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686700" cy="9890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Далее его пропалывают, убирают траву, окучивают, нагребают землю.</a:t>
            </a:r>
            <a:endParaRPr lang="ru-RU" sz="2400" dirty="0"/>
          </a:p>
        </p:txBody>
      </p:sp>
      <p:pic>
        <p:nvPicPr>
          <p:cNvPr id="5" name="Содержимое 4" descr="IMG-20180609-WA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378145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-20180609-WA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57298"/>
            <a:ext cx="4038600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210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Matilda</vt:lpstr>
      <vt:lpstr>Times New Roman</vt:lpstr>
      <vt:lpstr>Тема Office</vt:lpstr>
      <vt:lpstr>Слайд 1</vt:lpstr>
      <vt:lpstr>Цель: активизация речевой деятельности и развития коммуникативных способностей в процессе приобщения детей к социокультурным ценностям. Задачи: расширять представление о значении картофеля в жизни человека; развивать трудовые умения, необходимые для посадки картофеля; воспитывать умение трудиться в коллективе.</vt:lpstr>
      <vt:lpstr>СКАЗКА «Вкусный картофель» Нежными голубыми , розоватыми и сиреневыми цветами любила украшать свою прическу одна модница-принцесса. Однажды она прогуливалась в парке и заметила на клумбе изящные цветочки. Принцесса сорвала голубой цветок и приколола его к своим пышным волосам. Получилось очень красиво! Скоро многие придворные дамы последовали ее примеру. Никому из них и в голову не приходило, что это  цветы обыкновенного картофеля. Однажды принцессу увидел старик-волшебник и спросил ее, знает ли она, что это за цветок. Принцесса не знала. Тогда волшебник присел на корточки, порылся в мягкой и влажной земле и вытащил клубень картошки. - Ваше величество! – вежливо обратился он к принцессе. – Это картофель. У него не только красивые цветы, но и очень приятный вкус клубня. </vt:lpstr>
      <vt:lpstr>- Приятный вкус? – удивилась принцесса. -  но на вид он такой невзрачный, серый, грязноватый. - Если Вы позволите, к ужину принесу Вам блюдо из картофеля. - Что ж, хорошо! Подождем до ужина, - ответила девушка. Волшебник еще порылся в земле и выкопал с десяток клубней. Он аккуратно завернул их в платок и отправился домой. Дома старик тщательно вымыл клубни, очистил кожуру острым ножом, вымыл клубни еще раз, порезал на тонкие ломтики, а потом поджарил с маслом на сковороде. Скоро ломтики зарумянились и стали выглядеть очень аппетитными. Волшебник слегка посолил готовое блюдо и понес во дворец, выложив его на серебряную тарелку. Когда принцесса увидела жареный картофель, она очень удивилась. Попробовала один ломтик, потом другой. Картофель ей  понравился на вкус. - Это просто прелесть! – воскликнула она. – А что еще можно приготовить из картофеля?</vt:lpstr>
      <vt:lpstr>-О, много разнообразных блюд! – ответил старик-волшебник. – Завтра я устрою званый  обед и буду счастлив, если Вы и Выша свита пожалует ко мне во дворец. Разодетые в пух и прах дамы, украшенные цветами картофеля, пришли во дворец волшебника. Он с радостью угощал их отварным, жареным картофелем и картофельными биточками, пирожками с картофелем, постным пюре с зеленью и другими яствами. Стол украшал букет цветов картофеля. Всем очень понравилось угощение старика. Через несколько лет он написал книгу о пользе картофеля, где давал рецепты полезных и вкусных блюд. Принцесса приказала поставить памятник замечательному волшебнику. А картофель стал любимой едой многих людей.</vt:lpstr>
      <vt:lpstr> Дорогие ребята! Вы, конечно,  знаете, как выглядит картофелина. Она не очень крупная, округлой  или продолговатой формы. Снаружи покрыт а плотной кожурой коричневого или розоватого  цвета.  Если картошку разрезать ножом, то внутри она окажется белой, но на воздухе быстро потемнеет, поэтому очищенный картофель хранят в холодной воде.   </vt:lpstr>
      <vt:lpstr>Сейчас картофель – один из самых распространенных и важнейших продуктов питания.  Но для того, чтобы он попал к нам на стол его надо вырастить и приложить много сил, чтобы собрать хороший урожай картофеля. Сначала его надо посадить…</vt:lpstr>
      <vt:lpstr>Посадили картофель, через некоторое время появятся всходы – зеленые ростки с листочками.</vt:lpstr>
      <vt:lpstr>Далее его пропалывают, убирают траву, окучивают, нагребают землю.</vt:lpstr>
      <vt:lpstr>Потом картофель зацветает.</vt:lpstr>
      <vt:lpstr>И в конце лета ботва (ростки) завянут, пожелтеют и можно выкапывать картофель. В каждом кусту будет несколько клубней  картофеля.</vt:lpstr>
      <vt:lpstr>Слайд 12</vt:lpstr>
      <vt:lpstr>Он очень хорошо храниться всю зиму и из него можно приготовить много различных блюд. Так человек делает запасы продуктов на зиму.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 Валериевна</cp:lastModifiedBy>
  <cp:revision>43</cp:revision>
  <dcterms:created xsi:type="dcterms:W3CDTF">2013-08-23T08:38:35Z</dcterms:created>
  <dcterms:modified xsi:type="dcterms:W3CDTF">2018-09-27T04:37:45Z</dcterms:modified>
</cp:coreProperties>
</file>