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99592" y="764704"/>
            <a:ext cx="777686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076056" y="3501008"/>
            <a:ext cx="3744416" cy="24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7"/>
          <a:stretch/>
        </p:blipFill>
        <p:spPr>
          <a:xfrm rot="1858182" flipH="1">
            <a:off x="-111067" y="3771755"/>
            <a:ext cx="5702589" cy="32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6864" cy="1470025"/>
          </a:xfrm>
        </p:spPr>
        <p:txBody>
          <a:bodyPr/>
          <a:lstStyle>
            <a:lvl1pPr>
              <a:defRPr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136" y="3501008"/>
            <a:ext cx="3816424" cy="2448272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376264" cy="36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 userDrawn="1"/>
        </p:nvSpPr>
        <p:spPr>
          <a:xfrm flipH="1" flipV="1">
            <a:off x="1043608" y="1700808"/>
            <a:ext cx="7719292" cy="468052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043608" y="260648"/>
            <a:ext cx="771929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19292" cy="468052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73275" r="32636"/>
          <a:stretch/>
        </p:blipFill>
        <p:spPr bwMode="auto">
          <a:xfrm flipH="1">
            <a:off x="-252536" y="5549900"/>
            <a:ext cx="1976388" cy="11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55576" y="3789040"/>
            <a:ext cx="770485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3668613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7" t="67995"/>
          <a:stretch/>
        </p:blipFill>
        <p:spPr bwMode="auto">
          <a:xfrm>
            <a:off x="7632700" y="5013176"/>
            <a:ext cx="1341760" cy="13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9" b="75365"/>
          <a:stretch/>
        </p:blipFill>
        <p:spPr bwMode="auto">
          <a:xfrm>
            <a:off x="899592" y="2667917"/>
            <a:ext cx="1424508" cy="10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 userDrawn="1"/>
        </p:nvSpPr>
        <p:spPr>
          <a:xfrm>
            <a:off x="4684938" y="1556792"/>
            <a:ext cx="4032448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 userDrawn="1"/>
        </p:nvSpPr>
        <p:spPr>
          <a:xfrm flipH="1">
            <a:off x="467544" y="1556792"/>
            <a:ext cx="4081313" cy="453650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67544" y="332656"/>
            <a:ext cx="823185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>
            <a:off x="7772400" y="5626101"/>
            <a:ext cx="13716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35404" r="37264" b="35068"/>
          <a:stretch/>
        </p:blipFill>
        <p:spPr bwMode="auto">
          <a:xfrm flipH="1">
            <a:off x="0" y="5653237"/>
            <a:ext cx="144016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82836"/>
            <a:ext cx="820891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5576" y="155679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916416" cy="13681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Военногородской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дошкольная группа «Почемучки» (5-7 лет)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501008"/>
            <a:ext cx="3744416" cy="22322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занятия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Художественно-эстетическому развитию – Лепка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птицы.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иничка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категории: Бородина Е.А.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9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39"/>
            <a:ext cx="7700392" cy="124164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9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«Зимующие птицы. Птичка-синичка»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581528" cy="4824536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НОД: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самостоятельной творческой деятельности детей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помощью применения нетрадиционных художественных техник изобразительного искусства.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знакомить детей с нетрадиционной техникой лепки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пластилинографией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знания детей о зимующих птицах, их особенностях, знать, чем питаются зимующие птицы.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умения и навыки работы в технике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пластилинография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отщипывать, скатывать колбаски и шарики пальцами, размазывать пластилин на основе, разглаживание готовых поверхностей.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Расширять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словарный запас, развивать речь детей, творческое воображение, развивать интерес к наблюдению за птицами.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природе и бережное отношение к пернатым друзьям.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сенсомоторному развитию, социализации детей;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9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288290" algn="l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Оборудование: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иллюстрация синицы;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образец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воспитателя;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артон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контурным рисунком,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схема; набор пластилина; салфетка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рук;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стека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136" y="3501008"/>
            <a:ext cx="3816424" cy="2448272"/>
          </a:xfrm>
        </p:spPr>
        <p:txBody>
          <a:bodyPr/>
          <a:lstStyle/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Предварительная работа.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8829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детьми проводится беседа о зимующих птицах (синица, снегирь, воробей); ознакомление с внешним видом синицы и образом ее жизни, наблюдение за синицами на прогулке, рисование птиц. Загадывание загадок.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4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 НОД.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 момент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8290" indent="0">
              <a:spcBef>
                <a:spcPts val="0"/>
              </a:spcBef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встали все в кружок, протянули друг другу руки: «Я твой друг и ты мой друг, улыбнулись все вокруг!» Какие вы все дружные! Настроение хорошее?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8290" indent="0">
              <a:spcBef>
                <a:spcPts val="0"/>
              </a:spcBef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 вы такие дружные и настроение у вас хорошее, то я думаю, вы сегодня справитесь со всеми заданиями. Ребята, а скажите мне, пожалуйста, какое сейчас время года?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(Ответы детей. </a:t>
            </a:r>
            <a:endParaRPr lang="ru-RU" sz="1500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Звучит </a:t>
            </a:r>
            <a:r>
              <a:rPr lang="ru-RU" sz="1500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фонограмма птичьих голосов.)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Ой, что это? Правильно, это птичьи голоса. А каких зимующих птиц вы знаете? (Ответы детей.)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Елена\Desktop\ФОТО\Зима 2018 и открытое занятие\07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1961804" cy="147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d-kopilka.ru/upload/blogs/20457_3aed840ed1e18da5a0355222eda0b85e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1743075" cy="143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а вот если вы отгадаете загадку, то узнаете, какая птичка прилетела к нам в гости: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 деревьев я летаю,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Разных мошек собираю.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кустиках еду ищу,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Крошки хлеба подберу.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Сообразительная птичка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зовут меня…Ответ: Синичка!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 иллюстрации с изображением синицы</a:t>
            </a:r>
            <a:r>
              <a:rPr lang="ru-RU" sz="14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b="1" i="1" dirty="0" smtClean="0">
              <a:latin typeface="Times New Roman"/>
              <a:ea typeface="Times New Roman"/>
              <a:cs typeface="Times New Roman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Основная 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часть.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Беседа.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Синица – подвижная, энергичная, заметная птица. Природа одарила её яркой внешностью. Спинка у нее желтовато-зеленого цвета, брюшко желтое с широкой черной полосой - кажется, будто синичка нарядилась в желтую кофточку с черным галстуком и в зеленый плащик, а голову украсила темной шапочкой. Крылья серовато-голубого цвета со светлой поперечной полосой, а хвост черный с голубым налетом. Синица – птица небольшая, с сильными лапками, коротким клювом. Бегать по земле синицы не умеют, зато, умеют скакать. Питаются синицы насекомыми, зернами, зимой кормятся ягодами рябины, очень любят сало.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неё говорят: "Синица-счастья синяя птица", и если залетела синица в дом, то ждите добрые вести. Синица прилетела и уселась на руку - нужно загадать желание. Если при этом птичка еще и подала голос, ждите исполнения желания. Если синички целыми стайками появлялись у дома – это предвещало скорые холода. Также знали: если синица свистит - это к ясному дню, если пищит - к ночному морозу. Народная мудрость гласит: «Лучше синица в руках, чем журавль в небе», то есть иметь хотя бы что-то малое лучше, чем мечтать о недостижимом. 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сейчас мы с вами превратимся в синичек.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Подвижная игра «Шустрая синица"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Скачет шустрая синица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двух ногах)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 на месте не сидится,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левой ноге)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Прыг – скок, прыг – скок,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правой ноге)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Завертелась, как волчок.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(кружимся на месте)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присела на минутку,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(присели)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Почесала клювом грудку,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(встали, наклоны головы влево-вправо)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 дорожки – на плетень,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левой ноге)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Тири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тири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правой ноге)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Тень-тень-тень!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(прыжки на месте на двух ногах)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9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Практическая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часть.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синичка просит, чтобы вы нарисовали её портрет. Выполним её просьбу? Только рисовать мы сегодня будем необычным способом, ни карандашами, ни красками, а пластилином. И называется этот способ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пластилинография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(Дети проходят за столы. Раздается картон </a:t>
            </a:r>
            <a:r>
              <a:rPr lang="ru-RU" sz="32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изображение </a:t>
            </a:r>
            <a:r>
              <a:rPr lang="ru-RU" sz="3200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силуэта птицы. На доске схема соответствия цифр и цвета и образец.)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давайте рассмотрим нашу птичку. Из каких частей состоит наша синичка: голова – круглая, на голове есть глазки, клюв треугольной формы; туловище – овальное, на туловище есть крылья; хвост – прямоугольный; лапки. Обратите внимание, на ваших листочках нарисован силуэт синички и на каждой части есть цифра. Каждая цифра соответствует определённому цвету, обратите внимание, на доске висит схема, цифра один – чёрный цвет, два – белый, три – жёлтый, четыре – синий, пять – зелёный, шесть – серый.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Елена\Desktop\ФОТО\Зима 2018 и открытое занятие\07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5" y="1637893"/>
            <a:ext cx="2273531" cy="176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\Зима 2018 и открытое занятие\0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219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Бородина\конспекты НОД\конспект открытого занятия\синичк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5" y="4653136"/>
            <a:ext cx="1514475" cy="1313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66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того, чтобы наши поделки получились красивыми, нам необходимо подготовить наши пальчики к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Пальчиковая </a:t>
            </a:r>
            <a:r>
              <a:rPr lang="ru-RU" sz="5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гимнастика «Синичка — сестричка».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Синичка, синичка, </a:t>
            </a:r>
            <a:r>
              <a:rPr lang="ru-RU" sz="5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(Дети скрещивают кисти рук, машут ими)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Воробью сестричка. </a:t>
            </a:r>
            <a:r>
              <a:rPr lang="ru-RU" sz="5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(Делают ритмические хлопки)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Воробей — воришка (Указательными и средними пальцами </a:t>
            </a:r>
            <a:r>
              <a:rPr lang="ru-RU" sz="5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«прыгают по столу»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Залез в амбаришко клевать просо своим носом. </a:t>
            </a:r>
            <a:r>
              <a:rPr lang="ru-RU" sz="5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(Указательными пальцами стучат)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Выполнение работы.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Сначала необходимо изобразить голову, со всеми ее составными частями </a:t>
            </a:r>
            <a:r>
              <a:rPr lang="ru-RU" sz="5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(глаза, клюв, щёчка)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Берём пластилин нужного цвета и скатываем небольшой шарик, прикладываем его к голове и плавно растягиваем по всей головке, обходя место щёчки. Затем делаем щёчку, глазик и клюв.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Елена\Desktop\ФОТО\Зима 2018 и открытое занятие\08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057400" cy="16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\Зима 2018 и открытое занятие\084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162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3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А теперь давайте немножко отдохнём.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Пальчиковая гимнастика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лепили, рисовали, (сжимаем и разжимаем пальчики)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Наши пальчики устали.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немного ими потрясём, (трясём кистями)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опять лепить, рисовать начнём.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Затем переходим к туловищу птицы спинке и грудки. Потом изображаем крылья, хвост.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Ребята подготовительной группы дополняют свою работу деревом рябины.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Елена\Desktop\ФОТО\Зима 2018 и открытое занятие\08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082338" cy="162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\Зима 2018 и открытое занятие\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068960"/>
            <a:ext cx="1980059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ФОТО\Зима 2018 и открытое занятие\0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91" y="4437112"/>
            <a:ext cx="193294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\Зима 2018 и открытое занятие\0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2169795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22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Итог: изготовление поздравительной открытки на новый год.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давайте полюбуемся, какие замечательные синички у нас получились! Нашей синичке очень понравились портреты.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тебе, Никита, чья работа понравилась? (Проводится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.)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Ребята, синичка дарит вам ваши работы, но просит, чтобы вы их превратили в открытку и подарили на новый год своим родителям.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C:\Users\Елена\Desktop\ФОТО\Зима 2018 и открытое занятие\0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09020"/>
            <a:ext cx="177927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ФОТО\Зима 2018 и открытое занятие\0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210502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07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666503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39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1110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МКДОУ «Военногородской детский сад»  смешанная дошкольная группа «Почемучки» (5-7 лет)</vt:lpstr>
      <vt:lpstr>Тема: «Зимующие птицы. Птичка-синичка»</vt:lpstr>
      <vt:lpstr> Оборудование: иллюстрация синицы; образец воспитателя; картон с контурным рисунком, схема; набор пластилина; салфетка для рук; стека.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Погодаев</dc:creator>
  <cp:lastModifiedBy>Елена</cp:lastModifiedBy>
  <cp:revision>39</cp:revision>
  <dcterms:created xsi:type="dcterms:W3CDTF">2016-02-09T02:59:57Z</dcterms:created>
  <dcterms:modified xsi:type="dcterms:W3CDTF">2019-01-12T12:10:38Z</dcterms:modified>
</cp:coreProperties>
</file>